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288588" cy="12863513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14080" y="513000"/>
            <a:ext cx="9259560" cy="214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5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14080" y="3009600"/>
            <a:ext cx="92595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14080" y="6905880"/>
            <a:ext cx="92595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14080" y="513000"/>
            <a:ext cx="9259560" cy="214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5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14080" y="3009600"/>
            <a:ext cx="45183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258880" y="3009600"/>
            <a:ext cx="45183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14080" y="6905880"/>
            <a:ext cx="45183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258880" y="6905880"/>
            <a:ext cx="45183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14080" y="513000"/>
            <a:ext cx="9259560" cy="214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5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14080" y="3009600"/>
            <a:ext cx="29811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644640" y="3009600"/>
            <a:ext cx="29811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775200" y="3009600"/>
            <a:ext cx="29811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14080" y="6905880"/>
            <a:ext cx="29811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644640" y="6905880"/>
            <a:ext cx="29811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775200" y="6905880"/>
            <a:ext cx="29811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14080" y="513000"/>
            <a:ext cx="9259560" cy="214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5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14080" y="3009600"/>
            <a:ext cx="9259560" cy="745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14080" y="513000"/>
            <a:ext cx="9259560" cy="214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5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14080" y="3009600"/>
            <a:ext cx="9259560" cy="745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14080" y="513000"/>
            <a:ext cx="9259560" cy="214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5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14080" y="3009600"/>
            <a:ext cx="4518360" cy="745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258880" y="3009600"/>
            <a:ext cx="4518360" cy="745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14080" y="513000"/>
            <a:ext cx="9259560" cy="214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5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14080" y="513000"/>
            <a:ext cx="9259560" cy="995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14080" y="513000"/>
            <a:ext cx="9259560" cy="214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5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14080" y="3009600"/>
            <a:ext cx="45183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258880" y="3009600"/>
            <a:ext cx="4518360" cy="745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14080" y="6905880"/>
            <a:ext cx="45183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14080" y="513000"/>
            <a:ext cx="9259560" cy="214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5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14080" y="3009600"/>
            <a:ext cx="4518360" cy="745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258880" y="3009600"/>
            <a:ext cx="45183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258880" y="6905880"/>
            <a:ext cx="45183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14080" y="513000"/>
            <a:ext cx="9259560" cy="214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5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14080" y="3009600"/>
            <a:ext cx="45183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258880" y="3009600"/>
            <a:ext cx="45183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14080" y="6905880"/>
            <a:ext cx="9259560" cy="355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0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14080" y="513000"/>
            <a:ext cx="9259560" cy="214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AT" sz="5500" spc="-1" strike="noStrike">
                <a:latin typeface="Arial"/>
              </a:rPr>
              <a:t>Format des Titeltextes durch Klicken bearbeiten</a:t>
            </a:r>
            <a:endParaRPr b="0" lang="de-AT" sz="55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14080" y="3009600"/>
            <a:ext cx="9259560" cy="745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76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4000" spc="-1" strike="noStrike">
                <a:latin typeface="Arial"/>
              </a:rPr>
              <a:t>Format des Gliederungstextes durch Klicken bearbeiten</a:t>
            </a:r>
            <a:endParaRPr b="0" lang="de-AT" sz="4000" spc="-1" strike="noStrike">
              <a:latin typeface="Arial"/>
            </a:endParaRPr>
          </a:p>
          <a:p>
            <a:pPr lvl="1" marL="864000" indent="-324000">
              <a:spcBef>
                <a:spcPts val="141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3500" spc="-1" strike="noStrike">
                <a:latin typeface="Arial"/>
              </a:rPr>
              <a:t>Zweite Gliederungsebene</a:t>
            </a:r>
            <a:endParaRPr b="0" lang="de-AT" sz="3500" spc="-1" strike="noStrike">
              <a:latin typeface="Arial"/>
            </a:endParaRPr>
          </a:p>
          <a:p>
            <a:pPr lvl="2" marL="1296000" indent="-288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3000" spc="-1" strike="noStrike">
                <a:latin typeface="Arial"/>
              </a:rPr>
              <a:t>Dritte Gliederungsebene</a:t>
            </a:r>
            <a:endParaRPr b="0" lang="de-AT" sz="3000" spc="-1" strike="noStrike">
              <a:latin typeface="Arial"/>
            </a:endParaRPr>
          </a:p>
          <a:p>
            <a:pPr lvl="3" marL="1728000" indent="-216000">
              <a:spcBef>
                <a:spcPts val="70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500" spc="-1" strike="noStrike">
                <a:latin typeface="Arial"/>
              </a:rPr>
              <a:t>Vierte Gliederungsebene</a:t>
            </a:r>
            <a:endParaRPr b="0" lang="de-AT" sz="2500" spc="-1" strike="noStrike">
              <a:latin typeface="Arial"/>
            </a:endParaRPr>
          </a:p>
          <a:p>
            <a:pPr lvl="4" marL="2160000" indent="-216000">
              <a:spcBef>
                <a:spcPts val="35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500" spc="-1" strike="noStrike">
                <a:latin typeface="Arial"/>
              </a:rPr>
              <a:t>Fünfte Gliederungsebene</a:t>
            </a:r>
            <a:endParaRPr b="0" lang="de-AT" sz="2500" spc="-1" strike="noStrike">
              <a:latin typeface="Arial"/>
            </a:endParaRPr>
          </a:p>
          <a:p>
            <a:pPr lvl="5" marL="2592000" indent="-216000">
              <a:spcBef>
                <a:spcPts val="35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500" spc="-1" strike="noStrike">
                <a:latin typeface="Arial"/>
              </a:rPr>
              <a:t>Sechste Gliederungsebene</a:t>
            </a:r>
            <a:endParaRPr b="0" lang="de-AT" sz="2500" spc="-1" strike="noStrike">
              <a:latin typeface="Arial"/>
            </a:endParaRPr>
          </a:p>
          <a:p>
            <a:pPr lvl="6" marL="3024000" indent="-216000">
              <a:spcBef>
                <a:spcPts val="35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500" spc="-1" strike="noStrike">
                <a:latin typeface="Arial"/>
              </a:rPr>
              <a:t>Siebte Gliederungsebene</a:t>
            </a:r>
            <a:endParaRPr b="0" lang="de-AT" sz="25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1"/>
          <a:stretch/>
        </p:blipFill>
        <p:spPr>
          <a:xfrm>
            <a:off x="0" y="-35280"/>
            <a:ext cx="10286280" cy="12895560"/>
          </a:xfrm>
          <a:prstGeom prst="rect">
            <a:avLst/>
          </a:prstGeom>
          <a:ln w="0">
            <a:noFill/>
          </a:ln>
        </p:spPr>
      </p:pic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5760" y="-35280"/>
            <a:ext cx="10292760" cy="12933360"/>
          </a:xfrm>
          <a:prstGeom prst="rect">
            <a:avLst/>
          </a:prstGeom>
          <a:ln w="0">
            <a:noFill/>
          </a:ln>
        </p:spPr>
      </p:pic>
      <p:sp>
        <p:nvSpPr>
          <p:cNvPr id="40" name="Google Shape;88;p16"/>
          <p:cNvSpPr/>
          <p:nvPr/>
        </p:nvSpPr>
        <p:spPr>
          <a:xfrm>
            <a:off x="433080" y="8505000"/>
            <a:ext cx="9644760" cy="197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1" lang="de-DE" sz="2800" spc="-1" strike="noStrike">
                <a:solidFill>
                  <a:srgbClr val="ffffff"/>
                </a:solidFill>
                <a:latin typeface="Fira Sans"/>
                <a:ea typeface="Roboto"/>
              </a:rPr>
              <a:t>Kurzer Text zur Langen Nacht in Ihrer Pfarrgemeinde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ffffff"/>
                </a:solidFill>
                <a:latin typeface="Fira Sans"/>
                <a:ea typeface="Roboto"/>
              </a:rPr>
              <a:t>Bitte Positionierung über dem Bild beachten, damit Text gut lesbar! Der Farbverlauf softet das Bild in den CI-Farben der Lange Nacht ab und hilft damit,   Bildbereiche abzudunkeln und dadurch bessere Lesbarkeit zu gewährleisten! </a:t>
            </a:r>
            <a:endParaRPr b="0" lang="de-AT" sz="2000" spc="-1" strike="noStrike">
              <a:latin typeface="Arial"/>
            </a:endParaRPr>
          </a:p>
        </p:txBody>
      </p:sp>
      <p:pic>
        <p:nvPicPr>
          <p:cNvPr id="41" name="Google Shape;87;p16" descr=""/>
          <p:cNvPicPr/>
          <p:nvPr/>
        </p:nvPicPr>
        <p:blipFill>
          <a:blip r:embed="rId3"/>
          <a:stretch/>
        </p:blipFill>
        <p:spPr>
          <a:xfrm>
            <a:off x="5940000" y="11277360"/>
            <a:ext cx="3809520" cy="1142640"/>
          </a:xfrm>
          <a:prstGeom prst="rect">
            <a:avLst/>
          </a:prstGeom>
          <a:ln w="0">
            <a:noFill/>
          </a:ln>
        </p:spPr>
      </p:pic>
      <p:pic>
        <p:nvPicPr>
          <p:cNvPr id="42" name="" descr=""/>
          <p:cNvPicPr/>
          <p:nvPr/>
        </p:nvPicPr>
        <p:blipFill>
          <a:blip r:embed="rId4"/>
          <a:stretch/>
        </p:blipFill>
        <p:spPr>
          <a:xfrm>
            <a:off x="510120" y="0"/>
            <a:ext cx="3809880" cy="2468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2026-01-26T15:12:13Z</dcterms:modified>
  <cp:revision>28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