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02885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410400"/>
            <a:ext cx="9259200" cy="79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28440"/>
            <a:ext cx="10285920" cy="1031472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-6480" y="-28440"/>
            <a:ext cx="10292400" cy="1028628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433080" y="6802920"/>
            <a:ext cx="9644400" cy="197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8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Der Farbverlauf softet das Bild in den CI-Farben der Lange Nacht ab und hilft damit,   Bildbereiche abzudunkeln und dadurch bessere Lesbarkeit zu gewährleisten! </a:t>
            </a:r>
            <a:endParaRPr b="0" lang="de-AT" sz="20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7089480" y="9139320"/>
            <a:ext cx="2907000" cy="87012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690120" y="-12600"/>
            <a:ext cx="3807360" cy="246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2026-01-26T15:04:40Z</dcterms:modified>
  <cp:revision>27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