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8640763" cy="45354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8050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294120" y="2589840"/>
            <a:ext cx="8050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19360" y="101628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294120" y="258984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419360" y="258984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016080" y="101628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738040" y="101628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294120" y="258984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016080" y="258984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5738040" y="2589840"/>
            <a:ext cx="259200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294120" y="1016280"/>
            <a:ext cx="8050320" cy="301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8050320" cy="301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320" cy="301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419360" y="1016280"/>
            <a:ext cx="3928320" cy="301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294120" y="392400"/>
            <a:ext cx="8050320" cy="233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419360" y="1016280"/>
            <a:ext cx="3928320" cy="301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294120" y="258984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320" cy="301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419360" y="101628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419360" y="258984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94120" y="331920"/>
            <a:ext cx="80503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294120" y="101628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419360" y="1016280"/>
            <a:ext cx="3928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294120" y="2589840"/>
            <a:ext cx="8050320" cy="143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294120" y="392400"/>
            <a:ext cx="8050320" cy="50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de-AT" sz="1800" spc="-1" strike="noStrike">
                <a:latin typeface="Arial"/>
              </a:rPr>
              <a:t>Format des Titeltextes durch Klicken bearbeiten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294120" y="1016280"/>
            <a:ext cx="8050320" cy="301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Format des Gliederungstextes durch Klicken bearbeiten</a:t>
            </a:r>
            <a:endParaRPr b="0" lang="de-AT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1800" spc="-1" strike="noStrike">
                <a:latin typeface="Arial"/>
              </a:rPr>
              <a:t>Zweite Gliederungsebene</a:t>
            </a:r>
            <a:endParaRPr b="0" lang="de-AT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Dritte Gliederungsebene</a:t>
            </a:r>
            <a:endParaRPr b="0" lang="de-AT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1800" spc="-1" strike="noStrike">
                <a:latin typeface="Arial"/>
              </a:rPr>
              <a:t>Vierte Gliederungsebene</a:t>
            </a:r>
            <a:endParaRPr b="0" lang="de-AT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Fünfte Gliederungsebene</a:t>
            </a:r>
            <a:endParaRPr b="0" lang="de-AT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Sechste Gliederungsebene</a:t>
            </a:r>
            <a:endParaRPr b="0" lang="de-AT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Siebte Gliederungsebene</a:t>
            </a:r>
            <a:endParaRPr b="0" lang="de-AT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0" y="-12240"/>
            <a:ext cx="8639280" cy="4548240"/>
          </a:xfrm>
          <a:prstGeom prst="rect">
            <a:avLst/>
          </a:prstGeom>
          <a:ln w="0">
            <a:noFill/>
          </a:ln>
        </p:spPr>
      </p:pic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0" y="1980000"/>
            <a:ext cx="8638920" cy="2555640"/>
          </a:xfrm>
          <a:prstGeom prst="rect">
            <a:avLst/>
          </a:prstGeom>
          <a:ln w="0">
            <a:noFill/>
          </a:ln>
        </p:spPr>
      </p:pic>
      <p:sp>
        <p:nvSpPr>
          <p:cNvPr id="40" name="Google Shape;88;p16"/>
          <p:cNvSpPr/>
          <p:nvPr/>
        </p:nvSpPr>
        <p:spPr>
          <a:xfrm>
            <a:off x="360000" y="1779480"/>
            <a:ext cx="7471800" cy="99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ffffff"/>
                </a:solidFill>
                <a:latin typeface="Roboto"/>
                <a:ea typeface="Roboto"/>
              </a:rPr>
              <a:t>Kurzer Text zur Langen Nacht in Ihrer Pfarrgemeinde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1400" spc="-1" strike="noStrike">
                <a:solidFill>
                  <a:srgbClr val="ffffff"/>
                </a:solidFill>
                <a:latin typeface="Roboto"/>
                <a:ea typeface="Roboto"/>
              </a:rPr>
              <a:t>Bitte Positionierung über dem Bild beachten, damit Text gut lesbar! Sie können den Farbverlauf nutzen, um Bildbereich abzudunkeln und dadurch bessere Lesbarkeit zu gewährleisten! </a:t>
            </a:r>
            <a:endParaRPr b="0" lang="de-AT" sz="1400" spc="-1" strike="noStrike"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3"/>
          <a:stretch/>
        </p:blipFill>
        <p:spPr>
          <a:xfrm>
            <a:off x="432000" y="0"/>
            <a:ext cx="1979640" cy="1282680"/>
          </a:xfrm>
          <a:prstGeom prst="rect">
            <a:avLst/>
          </a:prstGeom>
          <a:ln w="0">
            <a:noFill/>
          </a:ln>
        </p:spPr>
      </p:pic>
      <p:pic>
        <p:nvPicPr>
          <p:cNvPr id="42" name="" descr=""/>
          <p:cNvPicPr/>
          <p:nvPr/>
        </p:nvPicPr>
        <p:blipFill>
          <a:blip r:embed="rId4"/>
          <a:stretch/>
        </p:blipFill>
        <p:spPr>
          <a:xfrm>
            <a:off x="0" y="2888280"/>
            <a:ext cx="8639640" cy="1647360"/>
          </a:xfrm>
          <a:prstGeom prst="rect">
            <a:avLst/>
          </a:prstGeom>
          <a:ln w="0">
            <a:noFill/>
          </a:ln>
        </p:spPr>
      </p:pic>
      <p:pic>
        <p:nvPicPr>
          <p:cNvPr id="43" name="Google Shape;87;p16" descr=""/>
          <p:cNvPicPr/>
          <p:nvPr/>
        </p:nvPicPr>
        <p:blipFill>
          <a:blip r:embed="rId5"/>
          <a:stretch/>
        </p:blipFill>
        <p:spPr>
          <a:xfrm>
            <a:off x="6595920" y="3780000"/>
            <a:ext cx="1863720" cy="558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2023-05-02T12:57:14Z</dcterms:modified>
  <cp:revision>26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