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6911975" cy="38877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622044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345600" y="2086920"/>
            <a:ext cx="622044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345600" y="208692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3533400" y="208692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2448720" y="90936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51840" y="90936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345600" y="208692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2448720" y="208692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4551840" y="208692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345600" y="909360"/>
            <a:ext cx="622044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622044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345600" y="154800"/>
            <a:ext cx="6220440" cy="300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345600" y="208692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3533400" y="208692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345600" y="2086920"/>
            <a:ext cx="622044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0" y="-10440"/>
            <a:ext cx="6910560" cy="3898440"/>
          </a:xfrm>
          <a:prstGeom prst="rect">
            <a:avLst/>
          </a:prstGeom>
          <a:ln w="0">
            <a:noFill/>
          </a:ln>
        </p:spPr>
      </p:pic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0" y="1697040"/>
            <a:ext cx="6910200" cy="2190240"/>
          </a:xfrm>
          <a:prstGeom prst="rect">
            <a:avLst/>
          </a:prstGeom>
          <a:ln w="0"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0" y="300240"/>
            <a:ext cx="1814400" cy="1175400"/>
          </a:xfrm>
          <a:prstGeom prst="rect">
            <a:avLst/>
          </a:prstGeom>
          <a:ln w="0">
            <a:noFill/>
          </a:ln>
        </p:spPr>
      </p:pic>
      <p:pic>
        <p:nvPicPr>
          <p:cNvPr id="39" name="" descr=""/>
          <p:cNvPicPr/>
          <p:nvPr/>
        </p:nvPicPr>
        <p:blipFill>
          <a:blip r:embed="rId4"/>
          <a:stretch/>
        </p:blipFill>
        <p:spPr>
          <a:xfrm>
            <a:off x="0" y="2569680"/>
            <a:ext cx="6911640" cy="1317600"/>
          </a:xfrm>
          <a:prstGeom prst="rect">
            <a:avLst/>
          </a:prstGeom>
          <a:ln w="0">
            <a:noFill/>
          </a:ln>
        </p:spPr>
      </p:pic>
      <p:pic>
        <p:nvPicPr>
          <p:cNvPr id="40" name="Google Shape;87;p16" descr=""/>
          <p:cNvPicPr/>
          <p:nvPr/>
        </p:nvPicPr>
        <p:blipFill>
          <a:blip r:embed="rId5"/>
          <a:stretch/>
        </p:blipFill>
        <p:spPr>
          <a:xfrm>
            <a:off x="5004000" y="559080"/>
            <a:ext cx="1619640" cy="485640"/>
          </a:xfrm>
          <a:prstGeom prst="rect">
            <a:avLst/>
          </a:prstGeom>
          <a:ln w="0">
            <a:noFill/>
          </a:ln>
        </p:spPr>
      </p:pic>
      <p:sp>
        <p:nvSpPr>
          <p:cNvPr id="41" name="Google Shape;88;p16"/>
          <p:cNvSpPr/>
          <p:nvPr/>
        </p:nvSpPr>
        <p:spPr>
          <a:xfrm>
            <a:off x="360000" y="1633320"/>
            <a:ext cx="5976360" cy="121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ffffff"/>
                </a:solidFill>
                <a:latin typeface="Roboto"/>
                <a:ea typeface="Roboto"/>
              </a:rPr>
              <a:t>Titel der Veranstaltung (oder kein Text)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de-DE" sz="1400" spc="-1" strike="noStrike">
                <a:solidFill>
                  <a:srgbClr val="ffffff"/>
                </a:solidFill>
                <a:latin typeface="Roboto"/>
                <a:ea typeface="Roboto"/>
              </a:rPr>
              <a:t>Bitte Positionierung über dem Bild beachten, damit Text gut lesbar! Sie können den Farbverlauf nutzen, um Bildbereich abzudunkeln und dadurch bessere Lesbarkeit zu gewährleisten! </a:t>
            </a:r>
            <a:endParaRPr b="0" lang="de-AT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2023-05-02T12:56:40Z</dcterms:modified>
  <cp:revision>27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