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288588" cy="10288588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925920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514080" y="5523840"/>
            <a:ext cx="925920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514080" y="552384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/>
          </p:nvPr>
        </p:nvSpPr>
        <p:spPr>
          <a:xfrm>
            <a:off x="5258880" y="552384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3644640" y="240732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775200" y="240732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4080" y="552384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/>
          </p:nvPr>
        </p:nvSpPr>
        <p:spPr>
          <a:xfrm>
            <a:off x="3644640" y="552384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/>
          </p:nvPr>
        </p:nvSpPr>
        <p:spPr>
          <a:xfrm>
            <a:off x="6775200" y="552384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514080" y="2407320"/>
            <a:ext cx="925920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925920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514080" y="410400"/>
            <a:ext cx="9259200" cy="7962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/>
          </p:nvPr>
        </p:nvSpPr>
        <p:spPr>
          <a:xfrm>
            <a:off x="514080" y="552384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5258880" y="552384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514080" y="5523840"/>
            <a:ext cx="925920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5e5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" descr=""/>
          <p:cNvPicPr/>
          <p:nvPr/>
        </p:nvPicPr>
        <p:blipFill>
          <a:blip r:embed="rId1"/>
          <a:stretch/>
        </p:blipFill>
        <p:spPr>
          <a:xfrm>
            <a:off x="0" y="-28440"/>
            <a:ext cx="10287360" cy="10316160"/>
          </a:xfrm>
          <a:prstGeom prst="rect">
            <a:avLst/>
          </a:prstGeom>
          <a:ln w="0">
            <a:noFill/>
          </a:ln>
        </p:spPr>
      </p:pic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360" y="6120000"/>
            <a:ext cx="10287360" cy="4167720"/>
          </a:xfrm>
          <a:prstGeom prst="rect">
            <a:avLst/>
          </a:prstGeom>
          <a:ln w="0">
            <a:noFill/>
          </a:ln>
        </p:spPr>
      </p:pic>
      <p:sp>
        <p:nvSpPr>
          <p:cNvPr id="38" name="Google Shape;88;p16"/>
          <p:cNvSpPr/>
          <p:nvPr/>
        </p:nvSpPr>
        <p:spPr>
          <a:xfrm>
            <a:off x="433080" y="6802920"/>
            <a:ext cx="9645840" cy="154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102960" bIns="102960" anchor="t">
            <a:spAutoFit/>
          </a:bodyPr>
          <a:p>
            <a:pPr>
              <a:lnSpc>
                <a:spcPct val="100000"/>
              </a:lnSpc>
            </a:pPr>
            <a:r>
              <a:rPr b="0" lang="de-DE" sz="2800" spc="-1" strike="noStrike">
                <a:solidFill>
                  <a:srgbClr val="ffffff"/>
                </a:solidFill>
                <a:latin typeface="Roboto"/>
                <a:ea typeface="Roboto"/>
              </a:rPr>
              <a:t>Kurzer Text zur Langen Nacht in Ihrer Pfarrgemeinde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de-DE" sz="2000" spc="-1" strike="noStrike">
                <a:solidFill>
                  <a:srgbClr val="ffffff"/>
                </a:solidFill>
                <a:latin typeface="Roboto"/>
                <a:ea typeface="Roboto"/>
              </a:rPr>
              <a:t>Bitte Positionierung über dem Bild beachten, damit Text gut lesbar! Sie können den Farbverlauf nutzen, um Bildbereich abzudunkeln und dadurch bessere Lesbarkeit zu gewährleisten! </a:t>
            </a:r>
            <a:endParaRPr b="0" lang="de-AT" sz="2000" spc="-1" strike="noStrike">
              <a:latin typeface="Arial"/>
            </a:endParaRPr>
          </a:p>
        </p:txBody>
      </p:sp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690120" y="-12600"/>
            <a:ext cx="3808800" cy="2467440"/>
          </a:xfrm>
          <a:prstGeom prst="rect">
            <a:avLst/>
          </a:prstGeom>
          <a:ln w="0">
            <a:noFill/>
          </a:ln>
        </p:spPr>
      </p:pic>
      <p:pic>
        <p:nvPicPr>
          <p:cNvPr id="40" name="" descr=""/>
          <p:cNvPicPr/>
          <p:nvPr/>
        </p:nvPicPr>
        <p:blipFill>
          <a:blip r:embed="rId4"/>
          <a:stretch/>
        </p:blipFill>
        <p:spPr>
          <a:xfrm>
            <a:off x="0" y="8327160"/>
            <a:ext cx="10287360" cy="1960560"/>
          </a:xfrm>
          <a:prstGeom prst="rect">
            <a:avLst/>
          </a:prstGeom>
          <a:ln w="0">
            <a:noFill/>
          </a:ln>
        </p:spPr>
      </p:pic>
      <p:pic>
        <p:nvPicPr>
          <p:cNvPr id="41" name="Google Shape;87;p16" descr=""/>
          <p:cNvPicPr/>
          <p:nvPr/>
        </p:nvPicPr>
        <p:blipFill>
          <a:blip r:embed="rId5"/>
          <a:stretch/>
        </p:blipFill>
        <p:spPr>
          <a:xfrm>
            <a:off x="7089480" y="9139320"/>
            <a:ext cx="2908440" cy="871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Application>LibreOffice/7.2.1.2$Windows_X86_64 LibreOffice_project/87b77fad49947c1441b67c559c339af8f3517e22</Application>
  <AppVersion>15.0000</AppVersion>
  <Words>11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description/>
  <dc:language>de-AT</dc:language>
  <cp:lastModifiedBy/>
  <dcterms:modified xsi:type="dcterms:W3CDTF">2023-05-02T12:56:03Z</dcterms:modified>
  <cp:revision>23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