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288588" cy="182911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925920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514080" y="9821160"/>
            <a:ext cx="925920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140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52588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644640" y="428004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775200" y="428004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4080" y="982116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3644640" y="982116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6775200" y="982116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514080" y="4280040"/>
            <a:ext cx="925920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925920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514080" y="729720"/>
            <a:ext cx="9259200" cy="1415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5140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52588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514080" y="9821160"/>
            <a:ext cx="925920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" descr=""/>
          <p:cNvPicPr/>
          <p:nvPr/>
        </p:nvPicPr>
        <p:blipFill>
          <a:blip r:embed="rId1"/>
          <a:stretch/>
        </p:blipFill>
        <p:spPr>
          <a:xfrm>
            <a:off x="0" y="-50400"/>
            <a:ext cx="10286640" cy="18340200"/>
          </a:xfrm>
          <a:prstGeom prst="rect">
            <a:avLst/>
          </a:prstGeom>
          <a:ln w="0">
            <a:noFill/>
          </a:ln>
        </p:spPr>
      </p:pic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0" y="14940000"/>
            <a:ext cx="10286280" cy="3349800"/>
          </a:xfrm>
          <a:prstGeom prst="rect">
            <a:avLst/>
          </a:prstGeom>
          <a:ln w="0">
            <a:noFill/>
          </a:ln>
        </p:spPr>
      </p:pic>
      <p:sp>
        <p:nvSpPr>
          <p:cNvPr id="38" name="Google Shape;88;p16"/>
          <p:cNvSpPr/>
          <p:nvPr/>
        </p:nvSpPr>
        <p:spPr>
          <a:xfrm>
            <a:off x="720000" y="8749800"/>
            <a:ext cx="8896320" cy="313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0" lang="de-DE" sz="4400" spc="-1" strike="noStrike">
                <a:solidFill>
                  <a:srgbClr val="ffffff"/>
                </a:solidFill>
                <a:latin typeface="Roboto"/>
                <a:ea typeface="Roboto"/>
              </a:rPr>
              <a:t>Kurzer Text zur Langen Nacht in Ihrer Pfarrgemeinde</a:t>
            </a:r>
            <a:endParaRPr b="0" lang="de-AT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de-DE" sz="2600" spc="-1" strike="noStrike">
                <a:solidFill>
                  <a:srgbClr val="ffffff"/>
                </a:solidFill>
                <a:latin typeface="Roboto"/>
                <a:ea typeface="Roboto"/>
              </a:rPr>
              <a:t>Bitte Positionierung über dem Bild beachten, damit Text gut lesbar! Sie können den Farbverlauf nutzen, um Bildbereich abzudunkeln und dadurch bessere Lesbarkeit zu gewährleisten! </a:t>
            </a:r>
            <a:endParaRPr b="0" lang="de-AT" sz="2600" spc="-1" strike="noStrike">
              <a:latin typeface="Arial"/>
            </a:endParaRPr>
          </a:p>
        </p:txBody>
      </p:sp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0" y="3183480"/>
            <a:ext cx="3808080" cy="2466720"/>
          </a:xfrm>
          <a:prstGeom prst="rect">
            <a:avLst/>
          </a:prstGeom>
          <a:ln w="0">
            <a:noFill/>
          </a:ln>
        </p:spPr>
      </p:pic>
      <p:pic>
        <p:nvPicPr>
          <p:cNvPr id="40" name="" descr=""/>
          <p:cNvPicPr/>
          <p:nvPr/>
        </p:nvPicPr>
        <p:blipFill>
          <a:blip r:embed="rId4"/>
          <a:stretch/>
        </p:blipFill>
        <p:spPr>
          <a:xfrm>
            <a:off x="0" y="16329600"/>
            <a:ext cx="10287000" cy="1960200"/>
          </a:xfrm>
          <a:prstGeom prst="rect">
            <a:avLst/>
          </a:prstGeom>
          <a:ln w="0">
            <a:noFill/>
          </a:ln>
        </p:spPr>
      </p:pic>
      <p:pic>
        <p:nvPicPr>
          <p:cNvPr id="41" name="Google Shape;87;p16" descr=""/>
          <p:cNvPicPr/>
          <p:nvPr/>
        </p:nvPicPr>
        <p:blipFill>
          <a:blip r:embed="rId5"/>
          <a:stretch/>
        </p:blipFill>
        <p:spPr>
          <a:xfrm>
            <a:off x="5400000" y="3240000"/>
            <a:ext cx="3807720" cy="1140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2023-05-02T12:54:33Z</dcterms:modified>
  <cp:revision>27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