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02885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64464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77520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1408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64464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77520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14080" y="410400"/>
            <a:ext cx="9259200" cy="79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0" y="-28440"/>
            <a:ext cx="10287720" cy="1031652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360" y="6120000"/>
            <a:ext cx="10287720" cy="4168080"/>
          </a:xfrm>
          <a:prstGeom prst="rect">
            <a:avLst/>
          </a:prstGeom>
          <a:ln w="0">
            <a:noFill/>
          </a:ln>
        </p:spPr>
      </p:pic>
      <p:sp>
        <p:nvSpPr>
          <p:cNvPr id="40" name="Google Shape;88;p16"/>
          <p:cNvSpPr/>
          <p:nvPr/>
        </p:nvSpPr>
        <p:spPr>
          <a:xfrm>
            <a:off x="433080" y="6802920"/>
            <a:ext cx="9646200" cy="154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2800" spc="-1" strike="noStrike">
                <a:solidFill>
                  <a:srgbClr val="ffffff"/>
                </a:solidFill>
                <a:latin typeface="Roboto"/>
                <a:ea typeface="Roboto"/>
              </a:rPr>
              <a:t>Kurzer Text zur Langen Nacht in Ihrer Pfarrgemeinde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20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20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690120" y="-12600"/>
            <a:ext cx="3809160" cy="2467800"/>
          </a:xfrm>
          <a:prstGeom prst="rect">
            <a:avLst/>
          </a:prstGeom>
          <a:ln w="0">
            <a:noFill/>
          </a:ln>
        </p:spPr>
      </p:pic>
      <p:pic>
        <p:nvPicPr>
          <p:cNvPr id="42" name="" descr=""/>
          <p:cNvPicPr/>
          <p:nvPr/>
        </p:nvPicPr>
        <p:blipFill>
          <a:blip r:embed="rId4"/>
          <a:stretch/>
        </p:blipFill>
        <p:spPr>
          <a:xfrm>
            <a:off x="0" y="8327160"/>
            <a:ext cx="10287720" cy="1960920"/>
          </a:xfrm>
          <a:prstGeom prst="rect">
            <a:avLst/>
          </a:prstGeom>
          <a:ln w="0">
            <a:noFill/>
          </a:ln>
        </p:spPr>
      </p:pic>
      <p:pic>
        <p:nvPicPr>
          <p:cNvPr id="43" name="Google Shape;87;p16" descr=""/>
          <p:cNvPicPr/>
          <p:nvPr/>
        </p:nvPicPr>
        <p:blipFill>
          <a:blip r:embed="rId5"/>
          <a:stretch/>
        </p:blipFill>
        <p:spPr>
          <a:xfrm>
            <a:off x="7089480" y="9139320"/>
            <a:ext cx="2908800" cy="871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2022-05-14T09:24:44Z</dcterms:modified>
  <cp:revision>22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