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_rels/slideMaster1.xml.rels" ContentType="application/vnd.openxmlformats-package.relationships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_rels/slide1.xml.rels" ContentType="application/vnd.openxmlformats-package.relationships+xml"/>
  <Override PartName="/ppt/presProps.xml" ContentType="application/vnd.openxmlformats-officedocument.presentationml.presProps+xml"/>
  <Override PartName="/ppt/media/image1.png" ContentType="image/png"/>
  <Override PartName="/ppt/media/image2.png" ContentType="image/png"/>
  <Override PartName="/ppt/media/image3.png" ContentType="image/png"/>
  <Override PartName="/ppt/media/image4.png" ContentType="image/png"/>
  <Override PartName="/ppt/media/image5.jpeg" ContentType="image/jpe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</p:sldIdLst>
  <p:sldSz cx="8640763" cy="4535488"/>
  <p:notesSz cx="6858000" cy="91440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294120" y="392400"/>
            <a:ext cx="8050680" cy="504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de-AT" sz="71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/>
          </p:nvPr>
        </p:nvSpPr>
        <p:spPr>
          <a:xfrm>
            <a:off x="294120" y="1016280"/>
            <a:ext cx="8050680" cy="1436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7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/>
          </p:nvPr>
        </p:nvSpPr>
        <p:spPr>
          <a:xfrm>
            <a:off x="294120" y="2589840"/>
            <a:ext cx="8050680" cy="1436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7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294120" y="392400"/>
            <a:ext cx="8050680" cy="504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de-AT" sz="71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" name="PlaceHolder 2"/>
          <p:cNvSpPr>
            <a:spLocks noGrp="1"/>
          </p:cNvSpPr>
          <p:nvPr>
            <p:ph/>
          </p:nvPr>
        </p:nvSpPr>
        <p:spPr>
          <a:xfrm>
            <a:off x="294120" y="1016280"/>
            <a:ext cx="3928680" cy="1436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7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" name="PlaceHolder 3"/>
          <p:cNvSpPr>
            <a:spLocks noGrp="1"/>
          </p:cNvSpPr>
          <p:nvPr>
            <p:ph/>
          </p:nvPr>
        </p:nvSpPr>
        <p:spPr>
          <a:xfrm>
            <a:off x="4419720" y="1016280"/>
            <a:ext cx="3928680" cy="1436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7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" name="PlaceHolder 4"/>
          <p:cNvSpPr>
            <a:spLocks noGrp="1"/>
          </p:cNvSpPr>
          <p:nvPr>
            <p:ph/>
          </p:nvPr>
        </p:nvSpPr>
        <p:spPr>
          <a:xfrm>
            <a:off x="294120" y="2589840"/>
            <a:ext cx="3928680" cy="1436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7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" name="PlaceHolder 5"/>
          <p:cNvSpPr>
            <a:spLocks noGrp="1"/>
          </p:cNvSpPr>
          <p:nvPr>
            <p:ph/>
          </p:nvPr>
        </p:nvSpPr>
        <p:spPr>
          <a:xfrm>
            <a:off x="4419720" y="2589840"/>
            <a:ext cx="3928680" cy="1436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7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laceHolder 1"/>
          <p:cNvSpPr>
            <a:spLocks noGrp="1"/>
          </p:cNvSpPr>
          <p:nvPr>
            <p:ph type="title"/>
          </p:nvPr>
        </p:nvSpPr>
        <p:spPr>
          <a:xfrm>
            <a:off x="294120" y="392400"/>
            <a:ext cx="8050680" cy="504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de-AT" sz="71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" name="PlaceHolder 2"/>
          <p:cNvSpPr>
            <a:spLocks noGrp="1"/>
          </p:cNvSpPr>
          <p:nvPr>
            <p:ph/>
          </p:nvPr>
        </p:nvSpPr>
        <p:spPr>
          <a:xfrm>
            <a:off x="294120" y="1016280"/>
            <a:ext cx="2592000" cy="1436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7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" name="PlaceHolder 3"/>
          <p:cNvSpPr>
            <a:spLocks noGrp="1"/>
          </p:cNvSpPr>
          <p:nvPr>
            <p:ph/>
          </p:nvPr>
        </p:nvSpPr>
        <p:spPr>
          <a:xfrm>
            <a:off x="3016080" y="1016280"/>
            <a:ext cx="2592000" cy="1436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7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" name="PlaceHolder 4"/>
          <p:cNvSpPr>
            <a:spLocks noGrp="1"/>
          </p:cNvSpPr>
          <p:nvPr>
            <p:ph/>
          </p:nvPr>
        </p:nvSpPr>
        <p:spPr>
          <a:xfrm>
            <a:off x="5738040" y="1016280"/>
            <a:ext cx="2592000" cy="1436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7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" name="PlaceHolder 5"/>
          <p:cNvSpPr>
            <a:spLocks noGrp="1"/>
          </p:cNvSpPr>
          <p:nvPr>
            <p:ph/>
          </p:nvPr>
        </p:nvSpPr>
        <p:spPr>
          <a:xfrm>
            <a:off x="294120" y="2589840"/>
            <a:ext cx="2592000" cy="1436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7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" name="PlaceHolder 6"/>
          <p:cNvSpPr>
            <a:spLocks noGrp="1"/>
          </p:cNvSpPr>
          <p:nvPr>
            <p:ph/>
          </p:nvPr>
        </p:nvSpPr>
        <p:spPr>
          <a:xfrm>
            <a:off x="3016080" y="2589840"/>
            <a:ext cx="2592000" cy="1436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7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" name="PlaceHolder 7"/>
          <p:cNvSpPr>
            <a:spLocks noGrp="1"/>
          </p:cNvSpPr>
          <p:nvPr>
            <p:ph/>
          </p:nvPr>
        </p:nvSpPr>
        <p:spPr>
          <a:xfrm>
            <a:off x="5738040" y="2589840"/>
            <a:ext cx="2592000" cy="1436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7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ceHolder 1"/>
          <p:cNvSpPr>
            <a:spLocks noGrp="1"/>
          </p:cNvSpPr>
          <p:nvPr>
            <p:ph type="title"/>
          </p:nvPr>
        </p:nvSpPr>
        <p:spPr>
          <a:xfrm>
            <a:off x="294120" y="392400"/>
            <a:ext cx="8050680" cy="504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de-AT" sz="71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2"/>
          <p:cNvSpPr>
            <a:spLocks noGrp="1"/>
          </p:cNvSpPr>
          <p:nvPr>
            <p:ph type="subTitle"/>
          </p:nvPr>
        </p:nvSpPr>
        <p:spPr>
          <a:xfrm>
            <a:off x="294120" y="1016280"/>
            <a:ext cx="8050680" cy="3012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AT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294120" y="392400"/>
            <a:ext cx="8050680" cy="504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de-AT" sz="71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/>
          </p:nvPr>
        </p:nvSpPr>
        <p:spPr>
          <a:xfrm>
            <a:off x="294120" y="1016280"/>
            <a:ext cx="8050680" cy="3012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7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294120" y="392400"/>
            <a:ext cx="8050680" cy="504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de-AT" sz="71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/>
          </p:nvPr>
        </p:nvSpPr>
        <p:spPr>
          <a:xfrm>
            <a:off x="294120" y="1016280"/>
            <a:ext cx="3928680" cy="3012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7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PlaceHolder 3"/>
          <p:cNvSpPr>
            <a:spLocks noGrp="1"/>
          </p:cNvSpPr>
          <p:nvPr>
            <p:ph/>
          </p:nvPr>
        </p:nvSpPr>
        <p:spPr>
          <a:xfrm>
            <a:off x="4419720" y="1016280"/>
            <a:ext cx="3928680" cy="3012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7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294120" y="392400"/>
            <a:ext cx="8050680" cy="504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de-AT" sz="71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subTitle"/>
          </p:nvPr>
        </p:nvSpPr>
        <p:spPr>
          <a:xfrm>
            <a:off x="294120" y="392400"/>
            <a:ext cx="8050680" cy="2340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AT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294120" y="392400"/>
            <a:ext cx="8050680" cy="504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de-AT" sz="71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" name="PlaceHolder 2"/>
          <p:cNvSpPr>
            <a:spLocks noGrp="1"/>
          </p:cNvSpPr>
          <p:nvPr>
            <p:ph/>
          </p:nvPr>
        </p:nvSpPr>
        <p:spPr>
          <a:xfrm>
            <a:off x="294120" y="1016280"/>
            <a:ext cx="3928680" cy="1436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7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" name="PlaceHolder 3"/>
          <p:cNvSpPr>
            <a:spLocks noGrp="1"/>
          </p:cNvSpPr>
          <p:nvPr>
            <p:ph/>
          </p:nvPr>
        </p:nvSpPr>
        <p:spPr>
          <a:xfrm>
            <a:off x="4419720" y="1016280"/>
            <a:ext cx="3928680" cy="3012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7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" name="PlaceHolder 4"/>
          <p:cNvSpPr>
            <a:spLocks noGrp="1"/>
          </p:cNvSpPr>
          <p:nvPr>
            <p:ph/>
          </p:nvPr>
        </p:nvSpPr>
        <p:spPr>
          <a:xfrm>
            <a:off x="294120" y="2589840"/>
            <a:ext cx="3928680" cy="1436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7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294120" y="392400"/>
            <a:ext cx="8050680" cy="504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de-AT" sz="71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/>
          </p:nvPr>
        </p:nvSpPr>
        <p:spPr>
          <a:xfrm>
            <a:off x="294120" y="1016280"/>
            <a:ext cx="3928680" cy="3012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7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" name="PlaceHolder 3"/>
          <p:cNvSpPr>
            <a:spLocks noGrp="1"/>
          </p:cNvSpPr>
          <p:nvPr>
            <p:ph/>
          </p:nvPr>
        </p:nvSpPr>
        <p:spPr>
          <a:xfrm>
            <a:off x="4419720" y="1016280"/>
            <a:ext cx="3928680" cy="1436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7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" name="PlaceHolder 4"/>
          <p:cNvSpPr>
            <a:spLocks noGrp="1"/>
          </p:cNvSpPr>
          <p:nvPr>
            <p:ph/>
          </p:nvPr>
        </p:nvSpPr>
        <p:spPr>
          <a:xfrm>
            <a:off x="4419720" y="2589840"/>
            <a:ext cx="3928680" cy="1436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7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294120" y="392400"/>
            <a:ext cx="8050680" cy="504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de-AT" sz="71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/>
          </p:nvPr>
        </p:nvSpPr>
        <p:spPr>
          <a:xfrm>
            <a:off x="294120" y="1016280"/>
            <a:ext cx="3928680" cy="1436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7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/>
          </p:nvPr>
        </p:nvSpPr>
        <p:spPr>
          <a:xfrm>
            <a:off x="4419720" y="1016280"/>
            <a:ext cx="3928680" cy="1436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7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" name="PlaceHolder 4"/>
          <p:cNvSpPr>
            <a:spLocks noGrp="1"/>
          </p:cNvSpPr>
          <p:nvPr>
            <p:ph/>
          </p:nvPr>
        </p:nvSpPr>
        <p:spPr>
          <a:xfrm>
            <a:off x="294120" y="2589840"/>
            <a:ext cx="8050680" cy="1436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7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294120" y="392400"/>
            <a:ext cx="8050680" cy="504720"/>
          </a:xfrm>
          <a:prstGeom prst="rect">
            <a:avLst/>
          </a:prstGeom>
          <a:noFill/>
          <a:ln w="0">
            <a:noFill/>
          </a:ln>
        </p:spPr>
        <p:txBody>
          <a:bodyPr tIns="91440" bIns="91440" anchor="t">
            <a:normAutofit fontScale="75000"/>
          </a:bodyPr>
          <a:p>
            <a:r>
              <a:rPr b="0" lang="de-AT" sz="2800" spc="-1" strike="noStrike">
                <a:solidFill>
                  <a:srgbClr val="000000"/>
                </a:solidFill>
                <a:latin typeface="Arial"/>
              </a:rPr>
              <a:t>Format des Titeltextes durch Klicken bearbeiten</a:t>
            </a:r>
            <a:endParaRPr b="0" lang="de-AT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294120" y="1016280"/>
            <a:ext cx="8050680" cy="3012840"/>
          </a:xfrm>
          <a:prstGeom prst="rect">
            <a:avLst/>
          </a:prstGeom>
          <a:noFill/>
          <a:ln w="0">
            <a:noFill/>
          </a:ln>
        </p:spPr>
        <p:txBody>
          <a:bodyPr tIns="91440" bIns="91440" anchor="t">
            <a:normAutofit/>
          </a:bodyPr>
          <a:p>
            <a:pPr marL="432000" indent="-324000">
              <a:spcBef>
                <a:spcPts val="62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AT" sz="1800" spc="-1" strike="noStrike">
                <a:solidFill>
                  <a:srgbClr val="000000"/>
                </a:solidFill>
                <a:latin typeface="Arial"/>
              </a:rPr>
              <a:t>Format des Gliederungstextes durch Klicken bearbeiten</a:t>
            </a:r>
            <a:endParaRPr b="0" lang="de-AT" sz="18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499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AT" sz="1800" spc="-1" strike="noStrike">
                <a:solidFill>
                  <a:srgbClr val="000000"/>
                </a:solidFill>
                <a:latin typeface="Arial"/>
              </a:rPr>
              <a:t>Zweite Gliederungsebene</a:t>
            </a:r>
            <a:endParaRPr b="0" lang="de-AT" sz="1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37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AT" sz="1800" spc="-1" strike="noStrike">
                <a:solidFill>
                  <a:srgbClr val="000000"/>
                </a:solidFill>
                <a:latin typeface="Arial"/>
              </a:rPr>
              <a:t>Dritte Gliederungsebene</a:t>
            </a:r>
            <a:endParaRPr b="0" lang="de-AT" sz="18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249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AT" sz="1800" spc="-1" strike="noStrike">
                <a:solidFill>
                  <a:srgbClr val="000000"/>
                </a:solidFill>
                <a:latin typeface="Arial"/>
              </a:rPr>
              <a:t>Vierte Gliederungsebene</a:t>
            </a:r>
            <a:endParaRPr b="0" lang="de-AT" sz="18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12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AT" sz="1800" spc="-1" strike="noStrike">
                <a:solidFill>
                  <a:srgbClr val="000000"/>
                </a:solidFill>
                <a:latin typeface="Arial"/>
              </a:rPr>
              <a:t>Fünfte Gliederungsebene</a:t>
            </a:r>
            <a:endParaRPr b="0" lang="de-AT" sz="18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12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AT" sz="1800" spc="-1" strike="noStrike">
                <a:solidFill>
                  <a:srgbClr val="000000"/>
                </a:solidFill>
                <a:latin typeface="Arial"/>
              </a:rPr>
              <a:t>Sechste Gliederungsebene</a:t>
            </a:r>
            <a:endParaRPr b="0" lang="de-AT" sz="18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12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AT" sz="1800" spc="-1" strike="noStrike">
                <a:solidFill>
                  <a:srgbClr val="000000"/>
                </a:solidFill>
                <a:latin typeface="Arial"/>
              </a:rPr>
              <a:t>Siebte Gliederungsebene</a:t>
            </a:r>
            <a:endParaRPr b="0" lang="de-AT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sldNum"/>
          </p:nvPr>
        </p:nvSpPr>
        <p:spPr>
          <a:xfrm>
            <a:off x="8005320" y="4112280"/>
            <a:ext cx="518040" cy="347040"/>
          </a:xfrm>
          <a:prstGeom prst="rect">
            <a:avLst/>
          </a:prstGeom>
          <a:noFill/>
          <a:ln w="0">
            <a:noFill/>
          </a:ln>
        </p:spPr>
        <p:txBody>
          <a:bodyPr tIns="91440" bIns="91440" anchor="ctr">
            <a:normAutofit fontScale="95000"/>
          </a:bodyPr>
          <a:p>
            <a:pPr algn="r">
              <a:lnSpc>
                <a:spcPct val="100000"/>
              </a:lnSpc>
            </a:pPr>
            <a:fld id="{F50DDCE8-76F8-4D70-9CA5-74B592182EFB}" type="slidenum">
              <a:rPr b="0" lang="de-DE" sz="1130" spc="-1" strike="noStrike">
                <a:solidFill>
                  <a:srgbClr val="595959"/>
                </a:solidFill>
                <a:latin typeface="Arial"/>
                <a:ea typeface="Arial"/>
              </a:rPr>
              <a:t>&lt;Foliennummer&gt;</a:t>
            </a:fld>
            <a:endParaRPr b="0" lang="de-AT" sz="113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2.png"/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jpeg"/><Relationship Id="rId6" Type="http://schemas.openxmlformats.org/officeDocument/2006/relationships/slideLayout" Target="../slideLayouts/slideLayout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e5e5e5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" descr=""/>
          <p:cNvPicPr/>
          <p:nvPr/>
        </p:nvPicPr>
        <p:blipFill>
          <a:blip r:embed="rId1"/>
          <a:stretch/>
        </p:blipFill>
        <p:spPr>
          <a:xfrm>
            <a:off x="0" y="-12240"/>
            <a:ext cx="8639640" cy="4548600"/>
          </a:xfrm>
          <a:prstGeom prst="rect">
            <a:avLst/>
          </a:prstGeom>
          <a:ln w="0">
            <a:noFill/>
          </a:ln>
        </p:spPr>
      </p:pic>
      <p:pic>
        <p:nvPicPr>
          <p:cNvPr id="40" name="" descr=""/>
          <p:cNvPicPr/>
          <p:nvPr/>
        </p:nvPicPr>
        <p:blipFill>
          <a:blip r:embed="rId2"/>
          <a:stretch/>
        </p:blipFill>
        <p:spPr>
          <a:xfrm>
            <a:off x="0" y="1980000"/>
            <a:ext cx="8639280" cy="2556000"/>
          </a:xfrm>
          <a:prstGeom prst="rect">
            <a:avLst/>
          </a:prstGeom>
          <a:ln w="0">
            <a:noFill/>
          </a:ln>
        </p:spPr>
      </p:pic>
      <p:sp>
        <p:nvSpPr>
          <p:cNvPr id="41" name="Google Shape;88;p16"/>
          <p:cNvSpPr/>
          <p:nvPr/>
        </p:nvSpPr>
        <p:spPr>
          <a:xfrm>
            <a:off x="360000" y="1779480"/>
            <a:ext cx="7472160" cy="998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102960" rIns="102960" tIns="102960" bIns="102960" anchor="t">
            <a:spAutoFit/>
          </a:bodyPr>
          <a:p>
            <a:pPr>
              <a:lnSpc>
                <a:spcPct val="100000"/>
              </a:lnSpc>
            </a:pPr>
            <a:r>
              <a:rPr b="0" lang="de-DE" sz="2400" spc="-1" strike="noStrike">
                <a:solidFill>
                  <a:srgbClr val="ffffff"/>
                </a:solidFill>
                <a:latin typeface="Roboto"/>
                <a:ea typeface="Roboto"/>
              </a:rPr>
              <a:t>Kurzer Text zur Langen Nacht in Ihrer Pfarrgemeinde</a:t>
            </a:r>
            <a:endParaRPr b="0" lang="de-AT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i="1" lang="de-DE" sz="1400" spc="-1" strike="noStrike">
                <a:solidFill>
                  <a:srgbClr val="ffffff"/>
                </a:solidFill>
                <a:latin typeface="Roboto"/>
                <a:ea typeface="Roboto"/>
              </a:rPr>
              <a:t>Bitte Positionierung über dem Bild beachten, damit Text gut lesbar! Sie können den Farbverlauf nutzen, um Bildbereich abzudunkeln und dadurch bessere</a:t>
            </a:r>
            <a:r>
              <a:rPr b="0" i="1" lang="de-DE" sz="1400" spc="-1" strike="noStrike">
                <a:solidFill>
                  <a:srgbClr val="ffffff"/>
                </a:solidFill>
                <a:latin typeface="Roboto"/>
                <a:ea typeface="Roboto"/>
              </a:rPr>
              <a:t> Lesbarkeit zu gewährleisten! </a:t>
            </a:r>
            <a:endParaRPr b="0" lang="de-AT" sz="1400" spc="-1" strike="noStrike">
              <a:latin typeface="Arial"/>
            </a:endParaRPr>
          </a:p>
        </p:txBody>
      </p:sp>
      <p:pic>
        <p:nvPicPr>
          <p:cNvPr id="42" name="" descr=""/>
          <p:cNvPicPr/>
          <p:nvPr/>
        </p:nvPicPr>
        <p:blipFill>
          <a:blip r:embed="rId3"/>
          <a:stretch/>
        </p:blipFill>
        <p:spPr>
          <a:xfrm>
            <a:off x="432000" y="0"/>
            <a:ext cx="1980000" cy="1283040"/>
          </a:xfrm>
          <a:prstGeom prst="rect">
            <a:avLst/>
          </a:prstGeom>
          <a:ln w="0">
            <a:noFill/>
          </a:ln>
        </p:spPr>
      </p:pic>
      <p:pic>
        <p:nvPicPr>
          <p:cNvPr id="43" name="" descr=""/>
          <p:cNvPicPr/>
          <p:nvPr/>
        </p:nvPicPr>
        <p:blipFill>
          <a:blip r:embed="rId4"/>
          <a:stretch/>
        </p:blipFill>
        <p:spPr>
          <a:xfrm>
            <a:off x="0" y="2888280"/>
            <a:ext cx="8640000" cy="1647720"/>
          </a:xfrm>
          <a:prstGeom prst="rect">
            <a:avLst/>
          </a:prstGeom>
          <a:ln w="0">
            <a:noFill/>
          </a:ln>
        </p:spPr>
      </p:pic>
      <p:pic>
        <p:nvPicPr>
          <p:cNvPr id="44" name="Google Shape;87;p16" descr=""/>
          <p:cNvPicPr/>
          <p:nvPr/>
        </p:nvPicPr>
        <p:blipFill>
          <a:blip r:embed="rId5"/>
          <a:stretch/>
        </p:blipFill>
        <p:spPr>
          <a:xfrm>
            <a:off x="6595920" y="3780000"/>
            <a:ext cx="1864080" cy="55908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</TotalTime>
  <Application>LibreOffice/7.2.1.2$Windows_X86_64 LibreOffice_project/87b77fad49947c1441b67c559c339af8f3517e22</Application>
  <AppVersion>15.0000</AppVersion>
  <Words>11</Words>
  <Paragraphs>4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User</dc:creator>
  <dc:description/>
  <dc:language>de-AT</dc:language>
  <cp:lastModifiedBy/>
  <dcterms:modified xsi:type="dcterms:W3CDTF">2022-05-14T09:08:09Z</dcterms:modified>
  <cp:revision>25</cp:revision>
  <dc:subject/>
  <dc:title>PowerPoint-Präsentation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otes">
    <vt:i4>1</vt:i4>
  </property>
  <property fmtid="{D5CDD505-2E9C-101B-9397-08002B2CF9AE}" pid="3" name="PresentationFormat">
    <vt:lpwstr>Benutzerdefiniert</vt:lpwstr>
  </property>
  <property fmtid="{D5CDD505-2E9C-101B-9397-08002B2CF9AE}" pid="4" name="Slides">
    <vt:i4>1</vt:i4>
  </property>
</Properties>
</file>