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presProps.xml" ContentType="application/vnd.openxmlformats-officedocument.presentationml.presPro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6911975" cy="3887788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235080" y="284760"/>
            <a:ext cx="6439680" cy="53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77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235080" y="870840"/>
            <a:ext cx="6439680" cy="1231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274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235080" y="2219760"/>
            <a:ext cx="6439680" cy="1231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274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235080" y="284760"/>
            <a:ext cx="6439680" cy="53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77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235080" y="870840"/>
            <a:ext cx="3142440" cy="1231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274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3535200" y="870840"/>
            <a:ext cx="3142440" cy="1231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274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235080" y="2219760"/>
            <a:ext cx="3142440" cy="1231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274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3535200" y="2219760"/>
            <a:ext cx="3142440" cy="1231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274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235080" y="284760"/>
            <a:ext cx="6439680" cy="53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77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235080" y="870840"/>
            <a:ext cx="2073240" cy="1231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6000"/>
          </a:bodyPr>
          <a:p>
            <a:endParaRPr b="0" lang="de-AT" sz="274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2412360" y="870840"/>
            <a:ext cx="2073240" cy="1231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6000"/>
          </a:bodyPr>
          <a:p>
            <a:endParaRPr b="0" lang="de-AT" sz="274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89640" y="870840"/>
            <a:ext cx="2073240" cy="1231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6000"/>
          </a:bodyPr>
          <a:p>
            <a:endParaRPr b="0" lang="de-AT" sz="274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235080" y="2219760"/>
            <a:ext cx="2073240" cy="1231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6000"/>
          </a:bodyPr>
          <a:p>
            <a:endParaRPr b="0" lang="de-AT" sz="274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2412360" y="2219760"/>
            <a:ext cx="2073240" cy="1231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6000"/>
          </a:bodyPr>
          <a:p>
            <a:endParaRPr b="0" lang="de-AT" sz="274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4589640" y="2219760"/>
            <a:ext cx="2073240" cy="1231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6000"/>
          </a:bodyPr>
          <a:p>
            <a:endParaRPr b="0" lang="de-AT" sz="274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235080" y="284760"/>
            <a:ext cx="6439680" cy="53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77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235080" y="870840"/>
            <a:ext cx="6439680" cy="2582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235080" y="284760"/>
            <a:ext cx="6439680" cy="53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77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235080" y="870840"/>
            <a:ext cx="6439680" cy="2582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274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235080" y="284760"/>
            <a:ext cx="6439680" cy="53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77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235080" y="870840"/>
            <a:ext cx="3142440" cy="2582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274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3535200" y="870840"/>
            <a:ext cx="3142440" cy="2582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274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235080" y="284760"/>
            <a:ext cx="6439680" cy="53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77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235080" y="336240"/>
            <a:ext cx="6439680" cy="200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235080" y="284760"/>
            <a:ext cx="6439680" cy="53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77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235080" y="870840"/>
            <a:ext cx="3142440" cy="1231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274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3535200" y="870840"/>
            <a:ext cx="3142440" cy="2582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274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235080" y="2219760"/>
            <a:ext cx="3142440" cy="1231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274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235080" y="284760"/>
            <a:ext cx="6439680" cy="53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77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235080" y="870840"/>
            <a:ext cx="3142440" cy="2582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274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3535200" y="870840"/>
            <a:ext cx="3142440" cy="1231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274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3535200" y="2219760"/>
            <a:ext cx="3142440" cy="1231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274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235080" y="284760"/>
            <a:ext cx="6439680" cy="53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77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235080" y="870840"/>
            <a:ext cx="3142440" cy="1231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274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3535200" y="870840"/>
            <a:ext cx="3142440" cy="1231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274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235080" y="2219760"/>
            <a:ext cx="6439680" cy="1231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274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235080" y="336240"/>
            <a:ext cx="6439680" cy="432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de-AT" sz="1800" spc="-1" strike="noStrike">
                <a:latin typeface="Arial"/>
              </a:rPr>
              <a:t>Format des Titeltextes durch Klicken bearbeiten</a:t>
            </a:r>
            <a:endParaRPr b="0" lang="de-AT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235080" y="870840"/>
            <a:ext cx="6439680" cy="2582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21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1800" spc="-1" strike="noStrike">
                <a:latin typeface="Arial"/>
              </a:rPr>
              <a:t>Format des Gliederungstextes durch Klicken bearbeiten</a:t>
            </a:r>
            <a:endParaRPr b="0" lang="de-AT" sz="1800" spc="-1" strike="noStrike">
              <a:latin typeface="Arial"/>
            </a:endParaRPr>
          </a:p>
          <a:p>
            <a:pPr lvl="1" marL="864000" indent="-324000">
              <a:spcBef>
                <a:spcPts val="96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AT" sz="1800" spc="-1" strike="noStrike">
                <a:latin typeface="Arial"/>
              </a:rPr>
              <a:t>Zweite Gliederungsebene</a:t>
            </a:r>
            <a:endParaRPr b="0" lang="de-AT" sz="1800" spc="-1" strike="noStrike">
              <a:latin typeface="Arial"/>
            </a:endParaRPr>
          </a:p>
          <a:p>
            <a:pPr lvl="2" marL="1296000" indent="-288000">
              <a:spcBef>
                <a:spcPts val="72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1800" spc="-1" strike="noStrike">
                <a:latin typeface="Arial"/>
              </a:rPr>
              <a:t>Dritte Gliederungsebene</a:t>
            </a:r>
            <a:endParaRPr b="0" lang="de-AT" sz="1800" spc="-1" strike="noStrike">
              <a:latin typeface="Arial"/>
            </a:endParaRPr>
          </a:p>
          <a:p>
            <a:pPr lvl="3" marL="1728000" indent="-216000">
              <a:spcBef>
                <a:spcPts val="48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AT" sz="1800" spc="-1" strike="noStrike">
                <a:latin typeface="Arial"/>
              </a:rPr>
              <a:t>Vierte Gliederungsebene</a:t>
            </a:r>
            <a:endParaRPr b="0" lang="de-AT" sz="1800" spc="-1" strike="noStrike">
              <a:latin typeface="Arial"/>
            </a:endParaRPr>
          </a:p>
          <a:p>
            <a:pPr lvl="4" marL="2160000" indent="-216000">
              <a:spcBef>
                <a:spcPts val="24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1800" spc="-1" strike="noStrike">
                <a:latin typeface="Arial"/>
              </a:rPr>
              <a:t>Fünfte Gliederungsebene</a:t>
            </a:r>
            <a:endParaRPr b="0" lang="de-AT" sz="1800" spc="-1" strike="noStrike">
              <a:latin typeface="Arial"/>
            </a:endParaRPr>
          </a:p>
          <a:p>
            <a:pPr lvl="5" marL="2592000" indent="-216000">
              <a:spcBef>
                <a:spcPts val="24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1800" spc="-1" strike="noStrike">
                <a:latin typeface="Arial"/>
              </a:rPr>
              <a:t>Sechste Gliederungsebene</a:t>
            </a:r>
            <a:endParaRPr b="0" lang="de-AT" sz="1800" spc="-1" strike="noStrike">
              <a:latin typeface="Arial"/>
            </a:endParaRPr>
          </a:p>
          <a:p>
            <a:pPr lvl="6" marL="3024000" indent="-216000">
              <a:spcBef>
                <a:spcPts val="24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1800" spc="-1" strike="noStrike">
                <a:latin typeface="Arial"/>
              </a:rPr>
              <a:t>Siebte Gliederungsebene</a:t>
            </a:r>
            <a:endParaRPr b="0" lang="de-AT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jpeg"/><Relationship Id="rId6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5e5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" descr=""/>
          <p:cNvPicPr/>
          <p:nvPr/>
        </p:nvPicPr>
        <p:blipFill>
          <a:blip r:embed="rId1"/>
          <a:stretch/>
        </p:blipFill>
        <p:spPr>
          <a:xfrm>
            <a:off x="0" y="-10440"/>
            <a:ext cx="6910920" cy="3898800"/>
          </a:xfrm>
          <a:prstGeom prst="rect">
            <a:avLst/>
          </a:prstGeom>
          <a:ln w="0">
            <a:noFill/>
          </a:ln>
        </p:spPr>
      </p:pic>
      <p:pic>
        <p:nvPicPr>
          <p:cNvPr id="39" name="" descr=""/>
          <p:cNvPicPr/>
          <p:nvPr/>
        </p:nvPicPr>
        <p:blipFill>
          <a:blip r:embed="rId2"/>
          <a:stretch/>
        </p:blipFill>
        <p:spPr>
          <a:xfrm>
            <a:off x="0" y="1697040"/>
            <a:ext cx="6910560" cy="2190600"/>
          </a:xfrm>
          <a:prstGeom prst="rect">
            <a:avLst/>
          </a:prstGeom>
          <a:ln w="0">
            <a:noFill/>
          </a:ln>
        </p:spPr>
      </p:pic>
      <p:pic>
        <p:nvPicPr>
          <p:cNvPr id="40" name="" descr=""/>
          <p:cNvPicPr/>
          <p:nvPr/>
        </p:nvPicPr>
        <p:blipFill>
          <a:blip r:embed="rId3"/>
          <a:stretch/>
        </p:blipFill>
        <p:spPr>
          <a:xfrm>
            <a:off x="0" y="300240"/>
            <a:ext cx="1814760" cy="1175760"/>
          </a:xfrm>
          <a:prstGeom prst="rect">
            <a:avLst/>
          </a:prstGeom>
          <a:ln w="0">
            <a:noFill/>
          </a:ln>
        </p:spPr>
      </p:pic>
      <p:pic>
        <p:nvPicPr>
          <p:cNvPr id="41" name="" descr=""/>
          <p:cNvPicPr/>
          <p:nvPr/>
        </p:nvPicPr>
        <p:blipFill>
          <a:blip r:embed="rId4"/>
          <a:stretch/>
        </p:blipFill>
        <p:spPr>
          <a:xfrm>
            <a:off x="0" y="2569680"/>
            <a:ext cx="6912000" cy="1317960"/>
          </a:xfrm>
          <a:prstGeom prst="rect">
            <a:avLst/>
          </a:prstGeom>
          <a:ln w="0">
            <a:noFill/>
          </a:ln>
        </p:spPr>
      </p:pic>
      <p:pic>
        <p:nvPicPr>
          <p:cNvPr id="42" name="Google Shape;87;p16" descr=""/>
          <p:cNvPicPr/>
          <p:nvPr/>
        </p:nvPicPr>
        <p:blipFill>
          <a:blip r:embed="rId5"/>
          <a:stretch/>
        </p:blipFill>
        <p:spPr>
          <a:xfrm>
            <a:off x="5004000" y="559080"/>
            <a:ext cx="1620000" cy="486000"/>
          </a:xfrm>
          <a:prstGeom prst="rect">
            <a:avLst/>
          </a:prstGeom>
          <a:ln w="0">
            <a:noFill/>
          </a:ln>
        </p:spPr>
      </p:pic>
      <p:sp>
        <p:nvSpPr>
          <p:cNvPr id="43" name="Google Shape;88;p16"/>
          <p:cNvSpPr/>
          <p:nvPr/>
        </p:nvSpPr>
        <p:spPr>
          <a:xfrm>
            <a:off x="360000" y="1633320"/>
            <a:ext cx="5976720" cy="1211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102960" bIns="102960" anchor="t">
            <a:spAutoFit/>
          </a:bodyPr>
          <a:p>
            <a:pPr>
              <a:lnSpc>
                <a:spcPct val="100000"/>
              </a:lnSpc>
            </a:pPr>
            <a:r>
              <a:rPr b="0" lang="de-DE" sz="2400" spc="-1" strike="noStrike">
                <a:solidFill>
                  <a:srgbClr val="ffffff"/>
                </a:solidFill>
                <a:latin typeface="Roboto"/>
                <a:ea typeface="Roboto"/>
              </a:rPr>
              <a:t>Titel der Veranstaltung (oder kein Text)</a:t>
            </a:r>
            <a:endParaRPr b="0" lang="de-A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de-DE" sz="1400" spc="-1" strike="noStrike">
                <a:solidFill>
                  <a:srgbClr val="ffffff"/>
                </a:solidFill>
                <a:latin typeface="Roboto"/>
                <a:ea typeface="Roboto"/>
              </a:rPr>
              <a:t>Bitte Positionierung über dem Bild beachten, damit Text gut lesbar! Sie können den Farbverlauf nutzen, um Bildbereich abzudunkeln und dadurch bessere Lesbarkeit zu gewährleisten! </a:t>
            </a:r>
            <a:endParaRPr b="0" lang="de-AT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</TotalTime>
  <Application>LibreOffice/7.2.1.2$Windows_X86_64 LibreOffice_project/87b77fad49947c1441b67c559c339af8f3517e22</Application>
  <AppVersion>15.0000</AppVersion>
  <Words>11</Words>
  <Paragraphs>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User</dc:creator>
  <dc:description/>
  <dc:language>de-AT</dc:language>
  <cp:lastModifiedBy/>
  <dcterms:modified xsi:type="dcterms:W3CDTF">2022-05-14T09:22:09Z</dcterms:modified>
  <cp:revision>26</cp:revision>
  <dc:subject/>
  <dc:title>PowerPoint-Präsentation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Benutzerdefiniert</vt:lpwstr>
  </property>
  <property fmtid="{D5CDD505-2E9C-101B-9397-08002B2CF9AE}" pid="4" name="Slides">
    <vt:i4>1</vt:i4>
  </property>
</Properties>
</file>