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82911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729720"/>
            <a:ext cx="9259200" cy="1415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50400"/>
            <a:ext cx="10287000" cy="1834056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14940000"/>
            <a:ext cx="10286640" cy="335016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720000" y="8749800"/>
            <a:ext cx="8896680" cy="313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44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6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2600" spc="-1" strike="noStrike">
              <a:latin typeface="Arial"/>
            </a:endParaRPr>
          </a:p>
        </p:txBody>
      </p:sp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0" y="3183480"/>
            <a:ext cx="3808440" cy="246708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0" y="16329600"/>
            <a:ext cx="10287360" cy="1960560"/>
          </a:xfrm>
          <a:prstGeom prst="rect">
            <a:avLst/>
          </a:prstGeom>
          <a:ln w="0">
            <a:noFill/>
          </a:ln>
        </p:spPr>
      </p:pic>
      <p:pic>
        <p:nvPicPr>
          <p:cNvPr id="41" name="Google Shape;87;p16" descr=""/>
          <p:cNvPicPr/>
          <p:nvPr/>
        </p:nvPicPr>
        <p:blipFill>
          <a:blip r:embed="rId5"/>
          <a:stretch/>
        </p:blipFill>
        <p:spPr>
          <a:xfrm>
            <a:off x="5400000" y="3240000"/>
            <a:ext cx="3808080" cy="114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2022-05-14T09:27:26Z</dcterms:modified>
  <cp:revision>26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